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037" y="67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327153"/>
            <a:ext cx="121697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</a:t>
            </a:r>
          </a:p>
          <a:p>
            <a:r>
              <a:rPr lang="ru-RU" dirty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6414" y="897547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 КАНИКУЛЫ!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231" y="1311331"/>
            <a:ext cx="71963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Каникулы – это время повышенной опасности для детей и подростков;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 время только вы - родители, несёте ответственность за жизнь и здоровье детей;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всегда должны знать, где и с кем находится ваш ребёнок;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Выработайте у ребёнка привычку всегда сообщать вам, где и с кем он находиться;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должны знать друзей своих детей, их телефоны и телефоны их родителей;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Позаботьтесь о контролируемом досуге ваших детей;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уделить максимум времени детям в эти дни;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номер экстренных служб - 112!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3039" y="1916832"/>
            <a:ext cx="4526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Напомните детям общие правила безопасного поведения на каникулах: 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 дома»;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безопасного поведения на улице»»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«Дорожная безопасность»;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Пожарная безопасность»;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поведения с бездомными животными»;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электробезопасности».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6374" y="6123194"/>
            <a:ext cx="8336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ДЕТЕЙ – В НАШИХ РУКАХ!</a:t>
            </a:r>
          </a:p>
        </p:txBody>
      </p:sp>
      <p:pic>
        <p:nvPicPr>
          <p:cNvPr id="11" name="Picture 4" descr="A1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907"/>
            <a:ext cx="1055578" cy="122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USER\Desktop\586491_uchitel-i-deti-risun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579" y="77549"/>
            <a:ext cx="3240360" cy="176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s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44" y="5401146"/>
            <a:ext cx="3133255" cy="14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63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146</Words>
  <Application>Microsoft Office PowerPoint</Application>
  <PresentationFormat>Произвольный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Wingdings 2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Екатерина Екатерина</cp:lastModifiedBy>
  <cp:revision>40</cp:revision>
  <dcterms:created xsi:type="dcterms:W3CDTF">2017-06-20T12:12:29Z</dcterms:created>
  <dcterms:modified xsi:type="dcterms:W3CDTF">2020-05-27T07:52:55Z</dcterms:modified>
</cp:coreProperties>
</file>